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363" r:id="rId4"/>
    <p:sldId id="348" r:id="rId5"/>
    <p:sldId id="259" r:id="rId6"/>
    <p:sldId id="266" r:id="rId7"/>
    <p:sldId id="373" r:id="rId8"/>
    <p:sldId id="365" r:id="rId9"/>
    <p:sldId id="366" r:id="rId10"/>
    <p:sldId id="368" r:id="rId11"/>
    <p:sldId id="367" r:id="rId12"/>
    <p:sldId id="374" r:id="rId13"/>
    <p:sldId id="369" r:id="rId14"/>
    <p:sldId id="371" r:id="rId15"/>
    <p:sldId id="370" r:id="rId16"/>
    <p:sldId id="375" r:id="rId17"/>
    <p:sldId id="376" r:id="rId18"/>
    <p:sldId id="377" r:id="rId19"/>
    <p:sldId id="378" r:id="rId20"/>
    <p:sldId id="380" r:id="rId21"/>
    <p:sldId id="379" r:id="rId22"/>
    <p:sldId id="372" r:id="rId23"/>
    <p:sldId id="349" r:id="rId24"/>
    <p:sldId id="360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79" autoAdjust="0"/>
    <p:restoredTop sz="94152" autoAdjust="0"/>
  </p:normalViewPr>
  <p:slideViewPr>
    <p:cSldViewPr snapToGrid="0" snapToObjects="1">
      <p:cViewPr>
        <p:scale>
          <a:sx n="95" d="100"/>
          <a:sy n="95" d="100"/>
        </p:scale>
        <p:origin x="-1600" y="-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933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48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448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0096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922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9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458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041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933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4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242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F28D3-811C-044F-8BB8-289E2BC20E7D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E6C42F-2858-B640-B17C-F325EAA1E0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57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ngvirtualoverride/ngDirectivesDemoTemplate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gvirtualoverride/ngDirectivesDemo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ngvirtualoverride/ngDirectivesDemo.git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947" y="437092"/>
            <a:ext cx="8502316" cy="1470025"/>
          </a:xfrm>
        </p:spPr>
        <p:txBody>
          <a:bodyPr/>
          <a:lstStyle/>
          <a:p>
            <a:r>
              <a:rPr lang="en-US" dirty="0" smtClean="0"/>
              <a:t>{{ AngularJS Fundamentals Part 2 }}</a:t>
            </a:r>
            <a:endParaRPr lang="en-US" dirty="0"/>
          </a:p>
        </p:txBody>
      </p:sp>
      <p:pic>
        <p:nvPicPr>
          <p:cNvPr id="4" name="Picture 3" descr="Unknow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300" y="2481959"/>
            <a:ext cx="5600700" cy="144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579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{{ Roles of Directives	 }}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Markers on a DOM element that tell AngularJS's HTML compiler ($compile) to attach a specified behavior to that DOM </a:t>
            </a:r>
            <a:r>
              <a:rPr lang="en-US" dirty="0" smtClean="0"/>
              <a:t>element</a:t>
            </a:r>
            <a:r>
              <a:rPr lang="en-US" dirty="0"/>
              <a:t>.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 descr="Screen Shot 2015-07-27 at 6.37.1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737" y="3767220"/>
            <a:ext cx="5132471" cy="65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30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{{ What can Directives Do? }}</a:t>
            </a:r>
            <a:endParaRPr lang="en-US" dirty="0"/>
          </a:p>
        </p:txBody>
      </p:sp>
      <p:pic>
        <p:nvPicPr>
          <p:cNvPr id="5" name="Picture 4" descr="Screen Shot 2015-07-27 at 6.39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947" y="1751263"/>
            <a:ext cx="8007684" cy="354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837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Party Directives</a:t>
            </a:r>
            <a:endParaRPr lang="en-US" dirty="0"/>
          </a:p>
        </p:txBody>
      </p:sp>
      <p:pic>
        <p:nvPicPr>
          <p:cNvPr id="4" name="Picture 3" descr="Screen Shot 2015-07-31 at 8.25.15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84" y="1628823"/>
            <a:ext cx="8275053" cy="4021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7024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737" y="374320"/>
            <a:ext cx="8676105" cy="61628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462" y="347585"/>
            <a:ext cx="8229600" cy="1143000"/>
          </a:xfrm>
        </p:spPr>
        <p:txBody>
          <a:bodyPr>
            <a:noAutofit/>
          </a:bodyPr>
          <a:lstStyle/>
          <a:p>
            <a:r>
              <a:rPr lang="en-US" sz="3500" dirty="0" smtClean="0">
                <a:solidFill>
                  <a:schemeClr val="bg1"/>
                </a:solidFill>
              </a:rPr>
              <a:t>What if there’s isn’t a directive that meets you need? </a:t>
            </a:r>
            <a:endParaRPr lang="en-US" sz="3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20860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7-31 at 8.26.2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737" y="582194"/>
            <a:ext cx="8114632" cy="485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611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0253" y="2400217"/>
            <a:ext cx="8229600" cy="1143000"/>
          </a:xfrm>
        </p:spPr>
        <p:txBody>
          <a:bodyPr/>
          <a:lstStyle/>
          <a:p>
            <a:r>
              <a:rPr lang="en-US" dirty="0" smtClean="0"/>
              <a:t>Creating HelloWorld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795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Shared &amp; Isolate Scope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@ Local Scope</a:t>
            </a:r>
          </a:p>
          <a:p>
            <a:r>
              <a:rPr lang="en-US" dirty="0" smtClean="0"/>
              <a:t>= Local Scope</a:t>
            </a:r>
          </a:p>
          <a:p>
            <a:r>
              <a:rPr lang="en-US" dirty="0" smtClean="0"/>
              <a:t>&amp; Local Scope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031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link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DOM Driven Directives</a:t>
            </a:r>
          </a:p>
          <a:p>
            <a:pPr lvl="1"/>
            <a:r>
              <a:rPr lang="en-US" dirty="0" smtClean="0"/>
              <a:t>All about DOM Manipulation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Behavior Driven </a:t>
            </a:r>
            <a:r>
              <a:rPr lang="en-US" dirty="0"/>
              <a:t>Directives</a:t>
            </a:r>
          </a:p>
          <a:p>
            <a:pPr lvl="1"/>
            <a:r>
              <a:rPr lang="en-US" dirty="0"/>
              <a:t>All about </a:t>
            </a:r>
            <a:r>
              <a:rPr lang="en-US" dirty="0" smtClean="0"/>
              <a:t>handling DOM Events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051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function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HTML video pause and play</a:t>
            </a:r>
          </a:p>
          <a:p>
            <a:r>
              <a:rPr lang="en-US" dirty="0" smtClean="0"/>
              <a:t>Adding attribute to element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828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Controllers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Driven Directive</a:t>
            </a:r>
          </a:p>
          <a:p>
            <a:pPr lvl="1"/>
            <a:r>
              <a:rPr lang="en-US" dirty="0" smtClean="0"/>
              <a:t>All about data using other directives and controller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464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6830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68" y="1012295"/>
            <a:ext cx="1138321" cy="11383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379587" y="1012295"/>
            <a:ext cx="223651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{{ Arjay Elbore }}</a:t>
            </a:r>
          </a:p>
          <a:p>
            <a:r>
              <a:rPr lang="en-US" sz="1400" dirty="0" smtClean="0"/>
              <a:t>Front-end Developer</a:t>
            </a:r>
            <a:endParaRPr lang="en-US" sz="1400" dirty="0"/>
          </a:p>
        </p:txBody>
      </p:sp>
      <p:pic>
        <p:nvPicPr>
          <p:cNvPr id="6" name="Picture 5" descr="twitter-logo_2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68" y="2696355"/>
            <a:ext cx="1138321" cy="117708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86533" y="2995445"/>
            <a:ext cx="1781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@virtualoverride</a:t>
            </a:r>
            <a:endParaRPr lang="en-US" dirty="0"/>
          </a:p>
        </p:txBody>
      </p:sp>
      <p:pic>
        <p:nvPicPr>
          <p:cNvPr id="8" name="Picture 7" descr="Unknow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68" y="4598735"/>
            <a:ext cx="1137600" cy="109621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515071" y="4817615"/>
            <a:ext cx="3678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https://github.com</a:t>
            </a:r>
            <a:r>
              <a:rPr lang="en-US" dirty="0"/>
              <a:t>/ngvirtualoverride</a:t>
            </a:r>
          </a:p>
        </p:txBody>
      </p:sp>
    </p:spTree>
    <p:extLst>
      <p:ext uri="{BB962C8B-B14F-4D97-AF65-F5344CB8AC3E}">
        <p14:creationId xmlns:p14="http://schemas.microsoft.com/office/powerpoint/2010/main" val="1682506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controller property to DDO </a:t>
            </a:r>
            <a:endParaRPr lang="en-US" dirty="0"/>
          </a:p>
        </p:txBody>
      </p:sp>
      <p:pic>
        <p:nvPicPr>
          <p:cNvPr id="4" name="Picture 3" descr="Screen Shot 2015-07-31 at 8.39.4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158" y="1657684"/>
            <a:ext cx="7726948" cy="3952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018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Controller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Hello World 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475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Template/Snippets</a:t>
            </a:r>
          </a:p>
          <a:p>
            <a:pPr lvl="1"/>
            <a:r>
              <a:rPr lang="en-US" sz="2000" dirty="0">
                <a:hlinkClick r:id="rId2"/>
              </a:rPr>
              <a:t>https://github.com/ngvirtualoverride/</a:t>
            </a:r>
            <a:r>
              <a:rPr lang="en-US" sz="2000" dirty="0" smtClean="0">
                <a:hlinkClick r:id="rId2"/>
              </a:rPr>
              <a:t>ngDirectivesDemoTemplate</a:t>
            </a:r>
            <a:endParaRPr lang="en-US" sz="2000" dirty="0" smtClean="0"/>
          </a:p>
          <a:p>
            <a:pPr lvl="1"/>
            <a:endParaRPr lang="en-US" sz="2000" dirty="0"/>
          </a:p>
          <a:p>
            <a:pPr lvl="1"/>
            <a:r>
              <a:rPr lang="en-US" sz="2000" dirty="0" smtClean="0"/>
              <a:t>bower install</a:t>
            </a:r>
          </a:p>
          <a:p>
            <a:pPr lvl="1"/>
            <a:r>
              <a:rPr lang="en-US" sz="2000" dirty="0" smtClean="0"/>
              <a:t>bower install –g superstatic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81351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question_mark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948" y="1042736"/>
            <a:ext cx="3743158" cy="401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59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know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37" y="895684"/>
            <a:ext cx="6951579" cy="383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791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           {{ About Me }}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Front End Developer</a:t>
            </a:r>
          </a:p>
          <a:p>
            <a:r>
              <a:rPr lang="en-US" sz="2800" dirty="0" smtClean="0"/>
              <a:t>Trainor/Speaker</a:t>
            </a:r>
          </a:p>
          <a:p>
            <a:r>
              <a:rPr lang="en-US" sz="2800" smtClean="0"/>
              <a:t>1</a:t>
            </a:r>
            <a:r>
              <a:rPr lang="en-US" sz="2800" dirty="0" smtClean="0"/>
              <a:t>+ </a:t>
            </a:r>
            <a:r>
              <a:rPr lang="en-US" sz="2800" dirty="0" smtClean="0"/>
              <a:t>years on AngularJS</a:t>
            </a:r>
            <a:endParaRPr lang="en-US" sz="2800" dirty="0"/>
          </a:p>
          <a:p>
            <a:r>
              <a:rPr lang="en-US" sz="2800" dirty="0" smtClean="0"/>
              <a:t>Node and .Net </a:t>
            </a:r>
            <a:r>
              <a:rPr lang="en-US" sz="2800" dirty="0" smtClean="0"/>
              <a:t>Technology</a:t>
            </a:r>
            <a:endParaRPr lang="en-US" sz="2800" dirty="0" smtClean="0"/>
          </a:p>
        </p:txBody>
      </p:sp>
      <p:pic>
        <p:nvPicPr>
          <p:cNvPr id="4" name="Picture 3" descr="683092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307" y="279317"/>
            <a:ext cx="1138321" cy="1138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643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{{ Exercises and Demo App }}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git </a:t>
            </a:r>
            <a:r>
              <a:rPr lang="en-US" sz="2400" dirty="0" smtClean="0"/>
              <a:t>clone</a:t>
            </a:r>
          </a:p>
          <a:p>
            <a:pPr marL="0" indent="0">
              <a:buNone/>
            </a:pPr>
            <a:r>
              <a:rPr lang="en-US" sz="2200" dirty="0" smtClean="0">
                <a:hlinkClick r:id="rId2"/>
              </a:rPr>
              <a:t>https</a:t>
            </a:r>
            <a:r>
              <a:rPr lang="en-US" sz="2200" dirty="0">
                <a:hlinkClick r:id="rId2"/>
              </a:rPr>
              <a:t>://github.com/ngvirtualoverride/</a:t>
            </a:r>
            <a:r>
              <a:rPr lang="en-US" sz="2200" dirty="0" smtClean="0">
                <a:hlinkClick r:id="rId2"/>
              </a:rPr>
              <a:t>ngDirectivesDemo.git</a:t>
            </a:r>
            <a:endParaRPr lang="en-US" sz="2200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Or </a:t>
            </a:r>
            <a:r>
              <a:rPr lang="en-US" sz="2400" dirty="0" smtClean="0"/>
              <a:t>go to</a:t>
            </a:r>
          </a:p>
          <a:p>
            <a:pPr marL="0" indent="0">
              <a:buNone/>
            </a:pPr>
            <a:r>
              <a:rPr lang="en-US" sz="2200" dirty="0">
                <a:hlinkClick r:id="rId3"/>
              </a:rPr>
              <a:t>https://github.com/ngvirtualoverride/</a:t>
            </a:r>
            <a:r>
              <a:rPr lang="en-US" sz="2200" dirty="0" smtClean="0">
                <a:hlinkClick r:id="rId3"/>
              </a:rPr>
              <a:t>ngDirectivesDemo</a:t>
            </a:r>
            <a:endParaRPr lang="en-US" sz="2200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Click the download button</a:t>
            </a:r>
            <a:endParaRPr lang="en-US" sz="2400" dirty="0"/>
          </a:p>
        </p:txBody>
      </p:sp>
      <p:pic>
        <p:nvPicPr>
          <p:cNvPr id="4" name="Picture 3" descr="Screen Shot 2015-06-14 at 3.31.5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5367" y="2820737"/>
            <a:ext cx="1697789" cy="3305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630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{{ </a:t>
            </a:r>
            <a:r>
              <a:rPr lang="en-US" dirty="0" smtClean="0"/>
              <a:t>Course Agenda </a:t>
            </a:r>
            <a:r>
              <a:rPr lang="en-US" dirty="0" smtClean="0"/>
              <a:t>}}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AngularJS Fundamentals Part 1 Review</a:t>
            </a:r>
            <a:endParaRPr lang="en-US" dirty="0" smtClean="0"/>
          </a:p>
          <a:p>
            <a:r>
              <a:rPr lang="en-US" dirty="0" smtClean="0"/>
              <a:t>Custom Directives</a:t>
            </a:r>
            <a:endParaRPr lang="en-US" dirty="0"/>
          </a:p>
          <a:p>
            <a:r>
              <a:rPr lang="en-US" dirty="0" smtClean="0"/>
              <a:t>Demo</a:t>
            </a:r>
          </a:p>
        </p:txBody>
      </p:sp>
      <p:pic>
        <p:nvPicPr>
          <p:cNvPr id="4" name="Picture 3" descr="acqzByEg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634" y="3572933"/>
            <a:ext cx="2045994" cy="2553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521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{{ Target Audience }}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Developers with experience using the following</a:t>
            </a:r>
          </a:p>
          <a:p>
            <a:r>
              <a:rPr lang="en-US" dirty="0" smtClean="0"/>
              <a:t>HTML</a:t>
            </a:r>
          </a:p>
          <a:p>
            <a:r>
              <a:rPr lang="en-US" dirty="0" smtClean="0"/>
              <a:t>CSS</a:t>
            </a:r>
          </a:p>
          <a:p>
            <a:r>
              <a:rPr lang="en-US" dirty="0" smtClean="0"/>
              <a:t>Javacript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74699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73" y="909052"/>
            <a:ext cx="8590548" cy="49864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621" y="3181684"/>
            <a:ext cx="8229600" cy="882901"/>
          </a:xfrm>
        </p:spPr>
        <p:txBody>
          <a:bodyPr/>
          <a:lstStyle/>
          <a:p>
            <a:r>
              <a:rPr lang="en-US" dirty="0" smtClean="0"/>
              <a:t>AngularJS Fundatamentals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717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{{ Custom Directives }}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Getting Started</a:t>
            </a:r>
          </a:p>
          <a:p>
            <a:r>
              <a:rPr lang="en-US" dirty="0" smtClean="0"/>
              <a:t>Shared &amp; Isolate Scope</a:t>
            </a:r>
          </a:p>
          <a:p>
            <a:r>
              <a:rPr lang="en-US" dirty="0" smtClean="0"/>
              <a:t>The Link Functions</a:t>
            </a:r>
          </a:p>
          <a:p>
            <a:r>
              <a:rPr lang="en-US" dirty="0" smtClean="0"/>
              <a:t>Using Controllers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7295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{{ Getting Started  }}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Roles of Directives</a:t>
            </a:r>
          </a:p>
          <a:p>
            <a:r>
              <a:rPr lang="en-US" dirty="0" smtClean="0"/>
              <a:t>Creating Hello World</a:t>
            </a:r>
          </a:p>
        </p:txBody>
      </p:sp>
    </p:spTree>
    <p:extLst>
      <p:ext uri="{BB962C8B-B14F-4D97-AF65-F5344CB8AC3E}">
        <p14:creationId xmlns:p14="http://schemas.microsoft.com/office/powerpoint/2010/main" val="3866316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250436</TotalTime>
  <Words>289</Words>
  <Application>Microsoft Macintosh PowerPoint</Application>
  <PresentationFormat>On-screen Show (4:3)</PresentationFormat>
  <Paragraphs>68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{{ AngularJS Fundamentals Part 2 }}</vt:lpstr>
      <vt:lpstr>PowerPoint Presentation</vt:lpstr>
      <vt:lpstr>           {{ About Me }}</vt:lpstr>
      <vt:lpstr>{{ Exercises and Demo App }}</vt:lpstr>
      <vt:lpstr>{{ Course Agenda }}</vt:lpstr>
      <vt:lpstr>{{ Target Audience }} </vt:lpstr>
      <vt:lpstr>AngularJS Fundatamentals Review</vt:lpstr>
      <vt:lpstr>{{ Custom Directives }}</vt:lpstr>
      <vt:lpstr>{{ Getting Started  }}</vt:lpstr>
      <vt:lpstr>{{ Roles of Directives  }}</vt:lpstr>
      <vt:lpstr>{{ What can Directives Do? }}</vt:lpstr>
      <vt:lpstr>3rd Party Directives</vt:lpstr>
      <vt:lpstr>What if there’s isn’t a directive that meets you need? </vt:lpstr>
      <vt:lpstr>PowerPoint Presentation</vt:lpstr>
      <vt:lpstr>Creating HelloWorld Demo</vt:lpstr>
      <vt:lpstr>Shared &amp; Isolate Scope</vt:lpstr>
      <vt:lpstr>The link function</vt:lpstr>
      <vt:lpstr>link function Demo</vt:lpstr>
      <vt:lpstr>Using Controllers</vt:lpstr>
      <vt:lpstr>Adding controller property to DDO </vt:lpstr>
      <vt:lpstr>Using Controller Demo</vt:lpstr>
      <vt:lpstr>Mini Project</vt:lpstr>
      <vt:lpstr>PowerPoint Presentation</vt:lpstr>
      <vt:lpstr>PowerPoint Presentation</vt:lpstr>
    </vt:vector>
  </TitlesOfParts>
  <Company>Override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AngularJS Fundamentals</dc:title>
  <dc:creator>Override</dc:creator>
  <cp:lastModifiedBy>Override</cp:lastModifiedBy>
  <cp:revision>413</cp:revision>
  <dcterms:created xsi:type="dcterms:W3CDTF">2015-05-10T10:35:01Z</dcterms:created>
  <dcterms:modified xsi:type="dcterms:W3CDTF">2015-07-31T01:06:03Z</dcterms:modified>
</cp:coreProperties>
</file>

<file path=docProps/thumbnail.jpeg>
</file>